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61" r:id="rId3"/>
    <p:sldId id="307" r:id="rId4"/>
    <p:sldId id="308" r:id="rId5"/>
    <p:sldId id="314" r:id="rId6"/>
    <p:sldId id="313" r:id="rId7"/>
    <p:sldId id="306" r:id="rId8"/>
    <p:sldId id="291" r:id="rId9"/>
    <p:sldId id="278" r:id="rId10"/>
    <p:sldId id="310" r:id="rId11"/>
    <p:sldId id="301" r:id="rId12"/>
    <p:sldId id="312" r:id="rId13"/>
    <p:sldId id="271" r:id="rId14"/>
    <p:sldId id="28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86421" autoAdjust="0"/>
  </p:normalViewPr>
  <p:slideViewPr>
    <p:cSldViewPr snapToGrid="0">
      <p:cViewPr varScale="1">
        <p:scale>
          <a:sx n="100" d="100"/>
          <a:sy n="100" d="100"/>
        </p:scale>
        <p:origin x="104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ADB1-2393-4188-8EC8-347FD05A1CE6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07BF-8D9A-48E2-9C87-7CA75DCB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81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ADB1-2393-4188-8EC8-347FD05A1CE6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07BF-8D9A-48E2-9C87-7CA75DCB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4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ADB1-2393-4188-8EC8-347FD05A1CE6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07BF-8D9A-48E2-9C87-7CA75DCB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8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ADB1-2393-4188-8EC8-347FD05A1CE6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07BF-8D9A-48E2-9C87-7CA75DCB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03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ADB1-2393-4188-8EC8-347FD05A1CE6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07BF-8D9A-48E2-9C87-7CA75DCB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42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ADB1-2393-4188-8EC8-347FD05A1CE6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07BF-8D9A-48E2-9C87-7CA75DCB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011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ADB1-2393-4188-8EC8-347FD05A1CE6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07BF-8D9A-48E2-9C87-7CA75DCB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396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ADB1-2393-4188-8EC8-347FD05A1CE6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07BF-8D9A-48E2-9C87-7CA75DCB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30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ADB1-2393-4188-8EC8-347FD05A1CE6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07BF-8D9A-48E2-9C87-7CA75DCB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166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ADB1-2393-4188-8EC8-347FD05A1CE6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07BF-8D9A-48E2-9C87-7CA75DCB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760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ADB1-2393-4188-8EC8-347FD05A1CE6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07BF-8D9A-48E2-9C87-7CA75DCB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080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5ADB1-2393-4188-8EC8-347FD05A1CE6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207BF-8D9A-48E2-9C87-7CA75DCB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8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752474"/>
            <a:ext cx="9696450" cy="483869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ru-RU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МИТИНГ ВЕТЕРАНОВ РЕСПУБЛИКАНСКОГО</a:t>
            </a:r>
            <a:br>
              <a:rPr lang="ru-RU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ОТДЕЛЕНИЯ ГОО «КОМИТЕТ ВЕТЕРАНОВ ПОДРАЗДЕЛЕНИЙ ОСОБОГО РИСКА РФ»</a:t>
            </a:r>
            <a:br>
              <a:rPr lang="ru-RU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РЕСПУБЛИКИ МАРИЙ ЭЛ</a:t>
            </a:r>
            <a:br>
              <a:rPr lang="ru-RU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81975" y="5591174"/>
            <a:ext cx="2581276" cy="695325"/>
          </a:xfrm>
          <a:noFill/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/>
              <a:t>29 августа 2015 г.</a:t>
            </a:r>
          </a:p>
          <a:p>
            <a:pPr algn="r"/>
            <a:r>
              <a:rPr lang="ru-RU" dirty="0"/>
              <a:t>г</a:t>
            </a:r>
            <a:r>
              <a:rPr lang="ru-RU" dirty="0" smtClean="0"/>
              <a:t>. Йошкар-Ола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33" y="992917"/>
            <a:ext cx="745267" cy="1166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266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3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6225"/>
            <a:ext cx="10515600" cy="11906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/>
                <a:solidFill>
                  <a:srgbClr val="0070C0"/>
                </a:solidFill>
              </a:rPr>
              <a:t>ВЫСТУПЛЕНИЕ С ПРИВЕТСТВЕННЫМ СЛОВОМ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2285506"/>
            <a:ext cx="6191250" cy="3503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400925" y="2314575"/>
            <a:ext cx="3867150" cy="3473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ru-RU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МИНЕНКОВА ЭМИЛИЯ КОНСТАНТИНОВНА, ПРЕСЕДАТЕЛЬ СОВЕТА ВЕТЕРАНОВ ГОРОДА ЙОШКАР-ОЛЫ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381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65125"/>
            <a:ext cx="10982325" cy="10636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>
                <a:ln/>
                <a:solidFill>
                  <a:srgbClr val="0070C0"/>
                </a:solidFill>
              </a:rPr>
              <a:t>ВЫСТУПЛЕНИЕ С ПРИВЕТСТВЕННЫМ СЛОВОМ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1780284"/>
            <a:ext cx="3379565" cy="4239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53125" y="2228850"/>
            <a:ext cx="4772025" cy="3305174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dirty="0" smtClean="0"/>
          </a:p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БОЧКАРЁВ АЛЕКСАНДР ВАСИЛЬЕВИЧ, ЗАМЕСТИТЕЛЬ ПРЕДСЕДАТЕЛЯ СОВЕТА РЕСПУБЛИКАНСКОГО ОТДЕЛЕНИЯ ГОО «КВПОР РФ» РЕСПУБЛИКИ МАРИЙ ЭЛ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243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352424"/>
            <a:ext cx="10515600" cy="10382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/>
                <a:solidFill>
                  <a:srgbClr val="0070C0"/>
                </a:solidFill>
              </a:rPr>
              <a:t>ВОЗЛОЖЕНИЕ ЦВЕТОВ К МЕМОРИАЛУ ПАМЯТИ ЖЕРТВ ЯДЕРНЫХ КАТАСТРОФ И АВАРИЙ</a:t>
            </a:r>
            <a:endParaRPr lang="ru-RU" sz="3200" b="1" dirty="0">
              <a:ln/>
              <a:solidFill>
                <a:srgbClr val="0070C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1800226"/>
            <a:ext cx="4943373" cy="2781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9" y="2996855"/>
            <a:ext cx="5317782" cy="2975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7047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3950" y="261257"/>
            <a:ext cx="8972549" cy="1015093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/>
                <a:solidFill>
                  <a:srgbClr val="0070C0"/>
                </a:solidFill>
              </a:rPr>
              <a:t>УЧАСТНИКИ МИТИНГА 29 АВГУСТА 2015 ГОДА</a:t>
            </a:r>
            <a:endParaRPr lang="ru-RU" sz="3200" b="1" dirty="0">
              <a:ln/>
              <a:solidFill>
                <a:srgbClr val="0070C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650" y="1276350"/>
            <a:ext cx="7780612" cy="5203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556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7301" y="647700"/>
            <a:ext cx="9810750" cy="46101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МИТИНГ ВЕТЕРАНОВ </a:t>
            </a:r>
            <a:b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РЕСПУБЛИКАНСКОГО</a:t>
            </a:r>
            <a:b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ОТДЕЛЕНИЯ ГОО «КОМИТЕТ ВЕТЕРАНОВ </a:t>
            </a:r>
            <a: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ПОДРАЗДЕЛЕНИЙ ОСОБОГО РИСКА РОССИЙСКОЙ ФЕДЕРАЦИИ»</a:t>
            </a:r>
            <a:b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РЕСПУБЛИКИ МАРИЙ ЭЛ</a:t>
            </a:r>
            <a:b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29 АВГУСТА 2015 ГОДА </a:t>
            </a:r>
            <a:r>
              <a:rPr lang="ru-RU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ru-RU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58051" y="5257800"/>
            <a:ext cx="3810000" cy="1095375"/>
          </a:xfrm>
          <a:noFill/>
        </p:spPr>
        <p:txBody>
          <a:bodyPr>
            <a:normAutofit fontScale="92500" lnSpcReduction="10000"/>
          </a:bodyPr>
          <a:lstStyle/>
          <a:p>
            <a:pPr algn="r"/>
            <a:r>
              <a:rPr lang="ru-RU" sz="2000" dirty="0" smtClean="0"/>
              <a:t>Автор презентации: </a:t>
            </a:r>
          </a:p>
          <a:p>
            <a:pPr algn="r"/>
            <a:r>
              <a:rPr lang="ru-RU" sz="2000" dirty="0" err="1" smtClean="0"/>
              <a:t>Елсукова</a:t>
            </a:r>
            <a:r>
              <a:rPr lang="ru-RU" sz="2000" dirty="0" smtClean="0"/>
              <a:t> Людмила Ивановна</a:t>
            </a:r>
          </a:p>
          <a:p>
            <a:pPr algn="r"/>
            <a:r>
              <a:rPr lang="ru-RU" sz="2000" dirty="0" smtClean="0"/>
              <a:t>2015 год </a:t>
            </a:r>
          </a:p>
        </p:txBody>
      </p:sp>
    </p:spTree>
    <p:extLst>
      <p:ext uri="{BB962C8B-B14F-4D97-AF65-F5344CB8AC3E}">
        <p14:creationId xmlns:p14="http://schemas.microsoft.com/office/powerpoint/2010/main" val="399143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87500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ln/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 smtClean="0">
                <a:ln/>
                <a:solidFill>
                  <a:srgbClr val="0070C0"/>
                </a:solidFill>
              </a:rPr>
              <a:t>МЕМОРИАЛ ПАМЯТИ ЖЕРТВ РАДИАЦИОННЫХ КАТАСТРОФ И АВАРИЙ.</a:t>
            </a:r>
            <a:r>
              <a:rPr lang="ru-RU" sz="2400" b="1" dirty="0">
                <a:ln/>
                <a:solidFill>
                  <a:srgbClr val="0070C0"/>
                </a:solidFill>
              </a:rPr>
              <a:t/>
            </a:r>
            <a:br>
              <a:rPr lang="ru-RU" sz="2400" b="1" dirty="0">
                <a:ln/>
                <a:solidFill>
                  <a:srgbClr val="0070C0"/>
                </a:solidFill>
              </a:rPr>
            </a:br>
            <a:r>
              <a:rPr lang="ru-RU" sz="2400" b="1" dirty="0" smtClean="0">
                <a:ln/>
                <a:solidFill>
                  <a:srgbClr val="0070C0"/>
                </a:solidFill>
              </a:rPr>
              <a:t>МИТИНГ ВЕТЕРАНОВ РЕСПУБЛИКАНСКОГО ОТДЕЛЕНИЯ ГОО «КОМИТЕТ ВЕТЕРАНОВ ПОДРАЗДЕЛЕНИЙ </a:t>
            </a:r>
            <a:r>
              <a:rPr lang="ru-RU" sz="2400" b="1" dirty="0">
                <a:ln/>
                <a:solidFill>
                  <a:srgbClr val="0070C0"/>
                </a:solidFill>
              </a:rPr>
              <a:t>ОСОБОГО </a:t>
            </a:r>
            <a:r>
              <a:rPr lang="ru-RU" sz="2400" b="1" dirty="0" smtClean="0">
                <a:ln/>
                <a:solidFill>
                  <a:srgbClr val="0070C0"/>
                </a:solidFill>
              </a:rPr>
              <a:t>РИСКА РФ» РЕСПУБЛИКИ МАРИЙ ЭЛ</a:t>
            </a:r>
            <a:r>
              <a:rPr lang="ru-RU" sz="2400" b="1" dirty="0">
                <a:ln/>
                <a:solidFill>
                  <a:srgbClr val="0070C0"/>
                </a:solidFill>
              </a:rPr>
              <a:t/>
            </a:r>
            <a:br>
              <a:rPr lang="ru-RU" sz="2400" b="1" dirty="0">
                <a:ln/>
                <a:solidFill>
                  <a:srgbClr val="0070C0"/>
                </a:solidFill>
              </a:rPr>
            </a:br>
            <a:r>
              <a:rPr lang="ru-RU" sz="2400" b="1" dirty="0">
                <a:ln/>
                <a:solidFill>
                  <a:srgbClr val="0070C0"/>
                </a:solidFill>
              </a:rPr>
              <a:t/>
            </a:r>
            <a:br>
              <a:rPr lang="ru-RU" sz="2400" b="1" dirty="0">
                <a:ln/>
                <a:solidFill>
                  <a:srgbClr val="0070C0"/>
                </a:solidFill>
              </a:rPr>
            </a:br>
            <a:r>
              <a:rPr lang="ru-RU" sz="2400" b="1" dirty="0" smtClean="0">
                <a:ln/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ln/>
                <a:solidFill>
                  <a:srgbClr val="0070C0"/>
                </a:solidFill>
              </a:rPr>
            </a:br>
            <a:endParaRPr lang="ru-RU" sz="2400" b="1" dirty="0">
              <a:ln/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028825"/>
            <a:ext cx="6877050" cy="3590925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ru-RU" sz="14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14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66-я годовщина испытания первого ядерного взрыва на Семипалатинском полигоне</a:t>
            </a:r>
          </a:p>
          <a:p>
            <a:r>
              <a:rPr lang="ru-RU" sz="14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Минута молчания в память ушедших из жизни ветеранов</a:t>
            </a:r>
          </a:p>
          <a:p>
            <a:r>
              <a:rPr lang="ru-RU" sz="14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Вручение книги </a:t>
            </a:r>
            <a:r>
              <a:rPr lang="ru-RU" sz="14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П.В.Васеева</a:t>
            </a:r>
            <a:r>
              <a:rPr lang="ru-RU" sz="14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«Помним былое»  </a:t>
            </a:r>
          </a:p>
          <a:p>
            <a:pPr marL="0" indent="0">
              <a:buNone/>
            </a:pPr>
            <a:endParaRPr lang="ru-RU" sz="14400" i="1" dirty="0"/>
          </a:p>
          <a:p>
            <a:pPr marL="0" indent="0">
              <a:buNone/>
            </a:pPr>
            <a:endParaRPr lang="ru-RU" sz="14400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r>
              <a:rPr lang="ru-RU" sz="1000" dirty="0" smtClean="0"/>
              <a:t>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1100" dirty="0"/>
              <a:t> </a:t>
            </a:r>
            <a:r>
              <a:rPr lang="ru-RU" sz="11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ru-RU" sz="1000" dirty="0" smtClean="0"/>
          </a:p>
          <a:p>
            <a:pPr marL="0" indent="0">
              <a:buNone/>
            </a:pPr>
            <a:endParaRPr lang="ru-RU" sz="1000" dirty="0" smtClean="0"/>
          </a:p>
          <a:p>
            <a:pPr marL="0" indent="0">
              <a:buNone/>
            </a:pPr>
            <a:endParaRPr lang="ru-RU" sz="1000" dirty="0" smtClean="0"/>
          </a:p>
          <a:p>
            <a:pPr marL="0" indent="0">
              <a:buNone/>
            </a:pPr>
            <a:endParaRPr lang="ru-RU" sz="1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725" y="3662683"/>
            <a:ext cx="4143376" cy="2335499"/>
          </a:xfrm>
        </p:spPr>
      </p:pic>
    </p:spTree>
    <p:extLst>
      <p:ext uri="{BB962C8B-B14F-4D97-AF65-F5344CB8AC3E}">
        <p14:creationId xmlns:p14="http://schemas.microsoft.com/office/powerpoint/2010/main" val="11820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799" y="267700"/>
            <a:ext cx="9858375" cy="133529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rgbClr val="0070C0"/>
                </a:solidFill>
              </a:rPr>
              <a:t>Отделение ГОО «КВПОР РФ» </a:t>
            </a:r>
            <a:br>
              <a:rPr lang="ru-RU" b="1" dirty="0" smtClean="0">
                <a:ln/>
                <a:solidFill>
                  <a:srgbClr val="0070C0"/>
                </a:solidFill>
              </a:rPr>
            </a:br>
            <a:r>
              <a:rPr lang="ru-RU" b="1" dirty="0" smtClean="0">
                <a:ln/>
                <a:solidFill>
                  <a:srgbClr val="0070C0"/>
                </a:solidFill>
              </a:rPr>
              <a:t>в Республике Марий Эл</a:t>
            </a:r>
            <a:endParaRPr lang="ru-RU" b="1" dirty="0">
              <a:ln/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0" y="2143125"/>
            <a:ext cx="6943725" cy="40338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</a:t>
            </a:r>
            <a:r>
              <a:rPr lang="ru-RU" i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Республике Марий Эл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проживает 45 ветеранов: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Участников испытаний ядерного оружия на Семипалатинском полигоне – 34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Участников испытаний ядерного </a:t>
            </a:r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оружия Тоцких войсковых учений – 8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Участников испытаний на ядерных установках надводных и подводных кораблей – 1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Участников испытаний ядерного оружия </a:t>
            </a:r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Центральном полигоне РФ на острове Новая Земля - 2</a:t>
            </a:r>
          </a:p>
          <a:p>
            <a:pPr marL="0" indent="0">
              <a:lnSpc>
                <a:spcPct val="100000"/>
              </a:lnSpc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24850" y="4810125"/>
            <a:ext cx="3267075" cy="13668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Председатель Совета республиканского отделения ГОО «КВПОР РФ»</a:t>
            </a:r>
          </a:p>
          <a:p>
            <a:pPr marL="0" indent="0" algn="ctr">
              <a:buNone/>
            </a:pP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Республики Марий Эл</a:t>
            </a:r>
          </a:p>
          <a:p>
            <a:pPr marL="0" indent="0" algn="ctr">
              <a:buNone/>
            </a:pPr>
            <a:r>
              <a:rPr lang="ru-RU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Васеев</a:t>
            </a: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Пидалин</a:t>
            </a: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Васильевич 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49" y="392922"/>
            <a:ext cx="681820" cy="1084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025" y="1877927"/>
            <a:ext cx="2170724" cy="26572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097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11125200" cy="1866901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rgbClr val="0070C0"/>
                </a:solidFill>
              </a:rPr>
              <a:t>НА МИТИНГЕ С ПРИВЕТСТВЕННЫМ СЛОВОМ ВЫСТУПИЛ</a:t>
            </a:r>
            <a:br>
              <a:rPr lang="ru-RU" sz="2400" b="1" dirty="0" smtClean="0">
                <a:ln/>
                <a:solidFill>
                  <a:srgbClr val="0070C0"/>
                </a:solidFill>
              </a:rPr>
            </a:br>
            <a:r>
              <a:rPr lang="ru-RU" sz="2400" b="1" dirty="0" smtClean="0">
                <a:ln/>
                <a:solidFill>
                  <a:srgbClr val="0070C0"/>
                </a:solidFill>
              </a:rPr>
              <a:t>ПРЕДСЕДАТЕЛЬ СОВЕТА РЕСПУБЛИКАНСКОГО ОТДЕЛЕНИЯ ГОО «КВПОР РФ» РЕСПУБЛИКИ МАРИЙ ЭЛ</a:t>
            </a:r>
            <a:br>
              <a:rPr lang="ru-RU" sz="2400" b="1" dirty="0" smtClean="0">
                <a:ln/>
                <a:solidFill>
                  <a:srgbClr val="0070C0"/>
                </a:solidFill>
              </a:rPr>
            </a:br>
            <a:r>
              <a:rPr lang="ru-RU" sz="2400" b="1" dirty="0" smtClean="0">
                <a:ln/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ln/>
                <a:solidFill>
                  <a:srgbClr val="0070C0"/>
                </a:solidFill>
              </a:rPr>
              <a:t>ВАСЕЕВ ПИДАЛИН ВАСИЛЬЕВИЧ</a:t>
            </a:r>
            <a:br>
              <a:rPr lang="ru-RU" sz="3200" b="1" dirty="0" smtClean="0">
                <a:ln/>
                <a:solidFill>
                  <a:srgbClr val="0070C0"/>
                </a:solidFill>
              </a:rPr>
            </a:br>
            <a:endParaRPr lang="ru-RU" sz="3200" b="1" dirty="0">
              <a:ln/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96" y="2279006"/>
            <a:ext cx="4678854" cy="3861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9" y="2266951"/>
            <a:ext cx="5335044" cy="3781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3935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48900" cy="1325563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rgbClr val="0070C0"/>
                </a:solidFill>
              </a:rPr>
              <a:t>МИНУТА МОЛЧАНИЯ В ПАМЯТЬ УШЕДШИХ ИЗ ЖИЗНИ ВЕТЕРАНОВ </a:t>
            </a:r>
            <a:endParaRPr lang="ru-RU" sz="4000" b="1" dirty="0">
              <a:ln/>
              <a:solidFill>
                <a:srgbClr val="0070C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78407"/>
            <a:ext cx="5181600" cy="2915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18497"/>
            <a:ext cx="4991100" cy="2875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7072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6225"/>
            <a:ext cx="10515600" cy="105727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rgbClr val="0070C0"/>
                </a:solidFill>
              </a:rPr>
              <a:t>ВЫСТУПЛЕНИЕ С ПРИВЕТСТВЕННЫМ СЛОВОМ</a:t>
            </a:r>
            <a:endParaRPr lang="ru-RU" sz="4000" b="1" dirty="0">
              <a:ln/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62124" y="1922629"/>
            <a:ext cx="4657725" cy="339232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ХРУЛЁВ ВЛАДИМИР МИХАЙЛОВИЧ, НАЧАЛЬНИК УПРАВЛЕНИЯ КУЛЬТУРЫ АДМИНИСТРАЦИИ ГОРОДСКОГО ОКРУГА «ГОРОД ЙОШКАР-ОЛА»</a:t>
            </a:r>
            <a:endParaRPr lang="ru-RU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453" y="1504950"/>
            <a:ext cx="2726770" cy="432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722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6225"/>
            <a:ext cx="10515600" cy="105727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rgbClr val="0070C0"/>
                </a:solidFill>
              </a:rPr>
              <a:t>ВЫСТУПЛЕНИЕ С ПРИВЕТСТВЕННЫМ СЛОВОМ</a:t>
            </a:r>
            <a:endParaRPr lang="ru-RU" sz="4000" b="1" dirty="0">
              <a:ln/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33475" y="1876425"/>
            <a:ext cx="3714750" cy="39414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ЕМЕЛЬЯНОВА ЛЮДМИЛА ГРИГОРЬЕВНА, ЗАМЕСТИТЕЛЬ ГЛАВНОГО ВРАЧА РЕСПУБЛИКАНСКОГО КЛИНИЧЕСКОГО ГОСПИТАЛЯ ВЕТЕРАНОВ ВОЙНЫ 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226" y="1876425"/>
            <a:ext cx="5880243" cy="3941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012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95325" y="348342"/>
            <a:ext cx="10810876" cy="899433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/>
                <a:solidFill>
                  <a:srgbClr val="0070C0"/>
                </a:solidFill>
              </a:rPr>
              <a:t>ВЫСТУПЛЕНИЕ С ПРИВЕТСТВЕННЫМ СЛОВОМ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175" y="1620032"/>
            <a:ext cx="2907105" cy="4287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sz="half" idx="2"/>
          </p:nvPr>
        </p:nvSpPr>
        <p:spPr>
          <a:xfrm>
            <a:off x="1495425" y="1952625"/>
            <a:ext cx="5191125" cy="344805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 </a:t>
            </a:r>
          </a:p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МАКАРОВ ВИКТОР АЛЕКСЕЕВИЧ, ПОМОЩНИК ВОЕННОГО КОМИССАРА РЕСПУБЛИКИ МАРИЙ ЭЛ ПО РАБОТЕ С ВЕТЕРАНАМИ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397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1"/>
            <a:ext cx="11010900" cy="866774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rgbClr val="0070C0"/>
                </a:solidFill>
              </a:rPr>
              <a:t>ВЫСТУПЛЕНИЕ </a:t>
            </a:r>
            <a:r>
              <a:rPr lang="ru-RU" sz="4000" b="1" dirty="0">
                <a:ln/>
                <a:solidFill>
                  <a:srgbClr val="0070C0"/>
                </a:solidFill>
              </a:rPr>
              <a:t>С ПРИВЕТСТВЕННЫМ </a:t>
            </a:r>
            <a:r>
              <a:rPr lang="ru-RU" sz="4000" b="1" dirty="0" smtClean="0">
                <a:ln/>
                <a:solidFill>
                  <a:srgbClr val="0070C0"/>
                </a:solidFill>
              </a:rPr>
              <a:t>СЛОВОМ</a:t>
            </a:r>
            <a:endParaRPr lang="ru-RU" sz="4000" b="1" dirty="0">
              <a:ln/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75" y="1800225"/>
            <a:ext cx="3390899" cy="4295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076324" y="1800225"/>
            <a:ext cx="5391151" cy="4373831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endParaRPr lang="ru-RU" sz="2000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ПАРИЙ АЛЕКСАНДР ВЛАДИМИРОВИЧ, НАЧАЛЬНИК УПРАВЛЕНИЯ ПО ДЕЛАМ ГРАЖДАНСКОЙ ОБОРОНЫ В ЧРЕЗВЫЧАЙНЫХ СИТУАЦИЯХ АДМИНИСТРАЦИИ ГОРОДСКОГО ОКРУГА «ГОРОД ЙОШКАР-ОЛА», ПРЕДСЕДАТЕЛЬ КООРДИНАЦИОННОГО СОВЕТА ОБЩЕСТВЕННЫХ ПАТРИОТИЧЕСКИХ И ВЕТЕРАНСКИХ ОРГАНИЗАЦИЙ РЕСПУБЛИКИ МАРИЙ ЭЛ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440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Дамаск</Template>
  <TotalTime>2235</TotalTime>
  <Words>275</Words>
  <Application>Microsoft Office PowerPoint</Application>
  <PresentationFormat>Широкоэкранный</PresentationFormat>
  <Paragraphs>53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    МИТИНГ ВЕТЕРАНОВ РЕСПУБЛИКАНСКОГО  ОТДЕЛЕНИЯ ГОО «КОМИТЕТ ВЕТЕРАНОВ ПОДРАЗДЕЛЕНИЙ ОСОБОГО РИСКА РФ»  РЕСПУБЛИКИ МАРИЙ ЭЛ </vt:lpstr>
      <vt:lpstr> МЕМОРИАЛ ПАМЯТИ ЖЕРТВ РАДИАЦИОННЫХ КАТАСТРОФ И АВАРИЙ. МИТИНГ ВЕТЕРАНОВ РЕСПУБЛИКАНСКОГО ОТДЕЛЕНИЯ ГОО «КОМИТЕТ ВЕТЕРАНОВ ПОДРАЗДЕЛЕНИЙ ОСОБОГО РИСКА РФ» РЕСПУБЛИКИ МАРИЙ ЭЛ   </vt:lpstr>
      <vt:lpstr>Отделение ГОО «КВПОР РФ»  в Республике Марий Эл</vt:lpstr>
      <vt:lpstr>НА МИТИНГЕ С ПРИВЕТСТВЕННЫМ СЛОВОМ ВЫСТУПИЛ ПРЕДСЕДАТЕЛЬ СОВЕТА РЕСПУБЛИКАНСКОГО ОТДЕЛЕНИЯ ГОО «КВПОР РФ» РЕСПУБЛИКИ МАРИЙ ЭЛ  ВАСЕЕВ ПИДАЛИН ВАСИЛЬЕВИЧ </vt:lpstr>
      <vt:lpstr>МИНУТА МОЛЧАНИЯ В ПАМЯТЬ УШЕДШИХ ИЗ ЖИЗНИ ВЕТЕРАНОВ </vt:lpstr>
      <vt:lpstr>ВЫСТУПЛЕНИЕ С ПРИВЕТСТВЕННЫМ СЛОВОМ</vt:lpstr>
      <vt:lpstr>ВЫСТУПЛЕНИЕ С ПРИВЕТСТВЕННЫМ СЛОВОМ</vt:lpstr>
      <vt:lpstr>ВЫСТУПЛЕНИЕ С ПРИВЕТСТВЕННЫМ СЛОВОМ</vt:lpstr>
      <vt:lpstr>ВЫСТУПЛЕНИЕ С ПРИВЕТСТВЕННЫМ СЛОВОМ</vt:lpstr>
      <vt:lpstr>ВЫСТУПЛЕНИЕ С ПРИВЕТСТВЕННЫМ СЛОВОМ</vt:lpstr>
      <vt:lpstr>ВЫСТУПЛЕНИЕ С ПРИВЕТСТВЕННЫМ СЛОВОМ</vt:lpstr>
      <vt:lpstr>ВОЗЛОЖЕНИЕ ЦВЕТОВ К МЕМОРИАЛУ ПАМЯТИ ЖЕРТВ ЯДЕРНЫХ КАТАСТРОФ И АВАРИЙ</vt:lpstr>
      <vt:lpstr>УЧАСТНИКИ МИТИНГА 29 АВГУСТА 2015 ГОДА</vt:lpstr>
      <vt:lpstr>МИТИНГ ВЕТЕРАНОВ  РЕСПУБЛИКАНСКОГО  ОТДЕЛЕНИЯ ГОО «КОМИТЕТ ВЕТЕРАНОВ  ПОДРАЗДЕЛЕНИЙ ОСОБОГО РИСКА РОССИЙСКОЙ ФЕДЕРАЦИИ» РЕСПУБЛИКИ МАРИЙ ЭЛ 29 АВГУСТА 2015 ГОДА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Людмила</cp:lastModifiedBy>
  <cp:revision>256</cp:revision>
  <dcterms:created xsi:type="dcterms:W3CDTF">2014-08-30T15:26:10Z</dcterms:created>
  <dcterms:modified xsi:type="dcterms:W3CDTF">2015-09-04T05:55:12Z</dcterms:modified>
  <cp:contentStatus/>
</cp:coreProperties>
</file>